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60" r:id="rId9"/>
    <p:sldId id="261" r:id="rId10"/>
    <p:sldId id="262" r:id="rId11"/>
    <p:sldId id="267" r:id="rId12"/>
    <p:sldId id="269" r:id="rId13"/>
    <p:sldId id="270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40D89F-FA62-4011-86DC-DD0E93350FA5}" v="29" dt="2022-12-06T19:53:29.5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4" autoAdjust="0"/>
    <p:restoredTop sz="94660"/>
  </p:normalViewPr>
  <p:slideViewPr>
    <p:cSldViewPr snapToGrid="0">
      <p:cViewPr varScale="1">
        <p:scale>
          <a:sx n="94" d="100"/>
          <a:sy n="94" d="100"/>
        </p:scale>
        <p:origin x="11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Sato" userId="ef57b2c9eb78ccfa" providerId="LiveId" clId="{FC40D89F-FA62-4011-86DC-DD0E93350FA5}"/>
    <pc:docChg chg="undo custSel addSld delSld modSld">
      <pc:chgData name="Thomas Sato" userId="ef57b2c9eb78ccfa" providerId="LiveId" clId="{FC40D89F-FA62-4011-86DC-DD0E93350FA5}" dt="2022-12-06T19:54:32.147" v="1852" actId="20577"/>
      <pc:docMkLst>
        <pc:docMk/>
      </pc:docMkLst>
      <pc:sldChg chg="modSp mod">
        <pc:chgData name="Thomas Sato" userId="ef57b2c9eb78ccfa" providerId="LiveId" clId="{FC40D89F-FA62-4011-86DC-DD0E93350FA5}" dt="2022-12-05T18:21:14.412" v="1732" actId="20577"/>
        <pc:sldMkLst>
          <pc:docMk/>
          <pc:sldMk cId="849164865" sldId="257"/>
        </pc:sldMkLst>
        <pc:spChg chg="mod">
          <ac:chgData name="Thomas Sato" userId="ef57b2c9eb78ccfa" providerId="LiveId" clId="{FC40D89F-FA62-4011-86DC-DD0E93350FA5}" dt="2022-12-05T18:21:14.412" v="1732" actId="20577"/>
          <ac:spMkLst>
            <pc:docMk/>
            <pc:sldMk cId="849164865" sldId="257"/>
            <ac:spMk id="3" creationId="{BB0476C3-A7BD-B816-9253-952833E29F28}"/>
          </ac:spMkLst>
        </pc:spChg>
      </pc:sldChg>
      <pc:sldChg chg="modSp del mod">
        <pc:chgData name="Thomas Sato" userId="ef57b2c9eb78ccfa" providerId="LiveId" clId="{FC40D89F-FA62-4011-86DC-DD0E93350FA5}" dt="2022-11-30T23:26:55.499" v="259" actId="2696"/>
        <pc:sldMkLst>
          <pc:docMk/>
          <pc:sldMk cId="3786414071" sldId="259"/>
        </pc:sldMkLst>
        <pc:spChg chg="mod">
          <ac:chgData name="Thomas Sato" userId="ef57b2c9eb78ccfa" providerId="LiveId" clId="{FC40D89F-FA62-4011-86DC-DD0E93350FA5}" dt="2022-11-30T23:26:40.916" v="258" actId="20577"/>
          <ac:spMkLst>
            <pc:docMk/>
            <pc:sldMk cId="3786414071" sldId="259"/>
            <ac:spMk id="3" creationId="{90411F14-0A0D-E073-1E69-7536EFE87EE5}"/>
          </ac:spMkLst>
        </pc:spChg>
      </pc:sldChg>
      <pc:sldChg chg="addSp delSp modSp mod">
        <pc:chgData name="Thomas Sato" userId="ef57b2c9eb78ccfa" providerId="LiveId" clId="{FC40D89F-FA62-4011-86DC-DD0E93350FA5}" dt="2022-11-28T18:56:15.899" v="254" actId="1076"/>
        <pc:sldMkLst>
          <pc:docMk/>
          <pc:sldMk cId="1330451076" sldId="260"/>
        </pc:sldMkLst>
        <pc:spChg chg="del">
          <ac:chgData name="Thomas Sato" userId="ef57b2c9eb78ccfa" providerId="LiveId" clId="{FC40D89F-FA62-4011-86DC-DD0E93350FA5}" dt="2022-11-28T16:57:25.017" v="183" actId="931"/>
          <ac:spMkLst>
            <pc:docMk/>
            <pc:sldMk cId="1330451076" sldId="260"/>
            <ac:spMk id="3" creationId="{679E6AD8-50C3-0ABF-1320-85CF0D012058}"/>
          </ac:spMkLst>
        </pc:spChg>
        <pc:spChg chg="add del mod">
          <ac:chgData name="Thomas Sato" userId="ef57b2c9eb78ccfa" providerId="LiveId" clId="{FC40D89F-FA62-4011-86DC-DD0E93350FA5}" dt="2022-11-28T18:47:07.309" v="196"/>
          <ac:spMkLst>
            <pc:docMk/>
            <pc:sldMk cId="1330451076" sldId="260"/>
            <ac:spMk id="8" creationId="{65E4293B-7C8E-C0CC-B526-B3D3A7817DD5}"/>
          </ac:spMkLst>
        </pc:spChg>
        <pc:spChg chg="add del mod">
          <ac:chgData name="Thomas Sato" userId="ef57b2c9eb78ccfa" providerId="LiveId" clId="{FC40D89F-FA62-4011-86DC-DD0E93350FA5}" dt="2022-11-28T18:47:49.541" v="202"/>
          <ac:spMkLst>
            <pc:docMk/>
            <pc:sldMk cId="1330451076" sldId="260"/>
            <ac:spMk id="9" creationId="{FF3B9337-79CC-33A3-3145-B1920B5C2F92}"/>
          </ac:spMkLst>
        </pc:spChg>
        <pc:spChg chg="add del mod">
          <ac:chgData name="Thomas Sato" userId="ef57b2c9eb78ccfa" providerId="LiveId" clId="{FC40D89F-FA62-4011-86DC-DD0E93350FA5}" dt="2022-11-28T18:52:44.302" v="209" actId="931"/>
          <ac:spMkLst>
            <pc:docMk/>
            <pc:sldMk cId="1330451076" sldId="260"/>
            <ac:spMk id="11" creationId="{06BD3C31-D686-BA72-EFBD-A92A76807A3A}"/>
          </ac:spMkLst>
        </pc:spChg>
        <pc:spChg chg="add del mod">
          <ac:chgData name="Thomas Sato" userId="ef57b2c9eb78ccfa" providerId="LiveId" clId="{FC40D89F-FA62-4011-86DC-DD0E93350FA5}" dt="2022-11-28T18:54:15.260" v="221" actId="931"/>
          <ac:spMkLst>
            <pc:docMk/>
            <pc:sldMk cId="1330451076" sldId="260"/>
            <ac:spMk id="15" creationId="{C2262E98-5EC7-41B4-7039-356A4108E37F}"/>
          </ac:spMkLst>
        </pc:spChg>
        <pc:picChg chg="add del mod">
          <ac:chgData name="Thomas Sato" userId="ef57b2c9eb78ccfa" providerId="LiveId" clId="{FC40D89F-FA62-4011-86DC-DD0E93350FA5}" dt="2022-11-28T18:47:49.541" v="200" actId="478"/>
          <ac:picMkLst>
            <pc:docMk/>
            <pc:sldMk cId="1330451076" sldId="260"/>
            <ac:picMk id="5" creationId="{3F1B5158-E958-FB71-22D1-5F8595657491}"/>
          </ac:picMkLst>
        </pc:picChg>
        <pc:picChg chg="add del mod">
          <ac:chgData name="Thomas Sato" userId="ef57b2c9eb78ccfa" providerId="LiveId" clId="{FC40D89F-FA62-4011-86DC-DD0E93350FA5}" dt="2022-11-28T18:54:04.370" v="220" actId="478"/>
          <ac:picMkLst>
            <pc:docMk/>
            <pc:sldMk cId="1330451076" sldId="260"/>
            <ac:picMk id="7" creationId="{DB92DAE0-CB12-1AD2-2800-347533BACA54}"/>
          </ac:picMkLst>
        </pc:picChg>
        <pc:picChg chg="add del mod">
          <ac:chgData name="Thomas Sato" userId="ef57b2c9eb78ccfa" providerId="LiveId" clId="{FC40D89F-FA62-4011-86DC-DD0E93350FA5}" dt="2022-11-28T18:54:01.602" v="219" actId="478"/>
          <ac:picMkLst>
            <pc:docMk/>
            <pc:sldMk cId="1330451076" sldId="260"/>
            <ac:picMk id="13" creationId="{C1D04AC5-E63C-E6FB-531A-2EF526E024A3}"/>
          </ac:picMkLst>
        </pc:picChg>
        <pc:picChg chg="add mod">
          <ac:chgData name="Thomas Sato" userId="ef57b2c9eb78ccfa" providerId="LiveId" clId="{FC40D89F-FA62-4011-86DC-DD0E93350FA5}" dt="2022-11-28T18:56:15.899" v="254" actId="1076"/>
          <ac:picMkLst>
            <pc:docMk/>
            <pc:sldMk cId="1330451076" sldId="260"/>
            <ac:picMk id="17" creationId="{F834EB52-624B-FC9A-6D1A-03794D2E51CC}"/>
          </ac:picMkLst>
        </pc:picChg>
      </pc:sldChg>
      <pc:sldChg chg="addSp delSp modSp new mod">
        <pc:chgData name="Thomas Sato" userId="ef57b2c9eb78ccfa" providerId="LiveId" clId="{FC40D89F-FA62-4011-86DC-DD0E93350FA5}" dt="2022-11-28T18:56:03.694" v="253" actId="1076"/>
        <pc:sldMkLst>
          <pc:docMk/>
          <pc:sldMk cId="3064710617" sldId="261"/>
        </pc:sldMkLst>
        <pc:spChg chg="mod">
          <ac:chgData name="Thomas Sato" userId="ef57b2c9eb78ccfa" providerId="LiveId" clId="{FC40D89F-FA62-4011-86DC-DD0E93350FA5}" dt="2022-11-28T18:54:35.682" v="247" actId="20577"/>
          <ac:spMkLst>
            <pc:docMk/>
            <pc:sldMk cId="3064710617" sldId="261"/>
            <ac:spMk id="2" creationId="{B0B95283-9C75-6DE2-B999-001CD4B4C0D4}"/>
          </ac:spMkLst>
        </pc:spChg>
        <pc:spChg chg="del">
          <ac:chgData name="Thomas Sato" userId="ef57b2c9eb78ccfa" providerId="LiveId" clId="{FC40D89F-FA62-4011-86DC-DD0E93350FA5}" dt="2022-11-28T18:55:54.691" v="248" actId="931"/>
          <ac:spMkLst>
            <pc:docMk/>
            <pc:sldMk cId="3064710617" sldId="261"/>
            <ac:spMk id="3" creationId="{ECF02750-FBED-E63D-D634-AC04F020E4D1}"/>
          </ac:spMkLst>
        </pc:spChg>
        <pc:picChg chg="add mod">
          <ac:chgData name="Thomas Sato" userId="ef57b2c9eb78ccfa" providerId="LiveId" clId="{FC40D89F-FA62-4011-86DC-DD0E93350FA5}" dt="2022-11-28T18:56:03.694" v="253" actId="1076"/>
          <ac:picMkLst>
            <pc:docMk/>
            <pc:sldMk cId="3064710617" sldId="261"/>
            <ac:picMk id="5" creationId="{F0101FD4-3B91-1453-EF05-8A1399051C3A}"/>
          </ac:picMkLst>
        </pc:picChg>
      </pc:sldChg>
      <pc:sldChg chg="addSp delSp modSp new mod">
        <pc:chgData name="Thomas Sato" userId="ef57b2c9eb78ccfa" providerId="LiveId" clId="{FC40D89F-FA62-4011-86DC-DD0E93350FA5}" dt="2022-12-03T07:35:46.136" v="1075" actId="1076"/>
        <pc:sldMkLst>
          <pc:docMk/>
          <pc:sldMk cId="1598521559" sldId="262"/>
        </pc:sldMkLst>
        <pc:spChg chg="mod">
          <ac:chgData name="Thomas Sato" userId="ef57b2c9eb78ccfa" providerId="LiveId" clId="{FC40D89F-FA62-4011-86DC-DD0E93350FA5}" dt="2022-12-03T07:35:22.647" v="1068" actId="20577"/>
          <ac:spMkLst>
            <pc:docMk/>
            <pc:sldMk cId="1598521559" sldId="262"/>
            <ac:spMk id="2" creationId="{1726480D-CC08-F866-3EC9-428405D573F3}"/>
          </ac:spMkLst>
        </pc:spChg>
        <pc:spChg chg="del">
          <ac:chgData name="Thomas Sato" userId="ef57b2c9eb78ccfa" providerId="LiveId" clId="{FC40D89F-FA62-4011-86DC-DD0E93350FA5}" dt="2022-12-03T07:35:32.076" v="1069" actId="931"/>
          <ac:spMkLst>
            <pc:docMk/>
            <pc:sldMk cId="1598521559" sldId="262"/>
            <ac:spMk id="3" creationId="{609590FD-7CEE-C10A-CC28-10D3A7577946}"/>
          </ac:spMkLst>
        </pc:spChg>
        <pc:picChg chg="add mod">
          <ac:chgData name="Thomas Sato" userId="ef57b2c9eb78ccfa" providerId="LiveId" clId="{FC40D89F-FA62-4011-86DC-DD0E93350FA5}" dt="2022-12-03T07:35:46.136" v="1075" actId="1076"/>
          <ac:picMkLst>
            <pc:docMk/>
            <pc:sldMk cId="1598521559" sldId="262"/>
            <ac:picMk id="5" creationId="{AD942C20-99F1-D051-17FB-A48AABAED373}"/>
          </ac:picMkLst>
        </pc:picChg>
      </pc:sldChg>
      <pc:sldChg chg="addSp modSp new mod">
        <pc:chgData name="Thomas Sato" userId="ef57b2c9eb78ccfa" providerId="LiveId" clId="{FC40D89F-FA62-4011-86DC-DD0E93350FA5}" dt="2022-11-30T23:47:31.444" v="1050" actId="1076"/>
        <pc:sldMkLst>
          <pc:docMk/>
          <pc:sldMk cId="3659899906" sldId="263"/>
        </pc:sldMkLst>
        <pc:spChg chg="mod">
          <ac:chgData name="Thomas Sato" userId="ef57b2c9eb78ccfa" providerId="LiveId" clId="{FC40D89F-FA62-4011-86DC-DD0E93350FA5}" dt="2022-11-30T23:27:06.153" v="275" actId="20577"/>
          <ac:spMkLst>
            <pc:docMk/>
            <pc:sldMk cId="3659899906" sldId="263"/>
            <ac:spMk id="2" creationId="{E401A371-BA72-9228-BC44-8BDB6ECEA721}"/>
          </ac:spMkLst>
        </pc:spChg>
        <pc:spChg chg="mod">
          <ac:chgData name="Thomas Sato" userId="ef57b2c9eb78ccfa" providerId="LiveId" clId="{FC40D89F-FA62-4011-86DC-DD0E93350FA5}" dt="2022-11-30T23:47:25.692" v="1049" actId="20577"/>
          <ac:spMkLst>
            <pc:docMk/>
            <pc:sldMk cId="3659899906" sldId="263"/>
            <ac:spMk id="3" creationId="{6B0E8093-BA75-2677-859A-E3C895E177D1}"/>
          </ac:spMkLst>
        </pc:spChg>
        <pc:picChg chg="add mod">
          <ac:chgData name="Thomas Sato" userId="ef57b2c9eb78ccfa" providerId="LiveId" clId="{FC40D89F-FA62-4011-86DC-DD0E93350FA5}" dt="2022-11-30T23:47:31.444" v="1050" actId="1076"/>
          <ac:picMkLst>
            <pc:docMk/>
            <pc:sldMk cId="3659899906" sldId="263"/>
            <ac:picMk id="5" creationId="{1AE571E1-2026-700C-5350-0B6079E2FCAA}"/>
          </ac:picMkLst>
        </pc:picChg>
      </pc:sldChg>
      <pc:sldChg chg="addSp modSp new mod">
        <pc:chgData name="Thomas Sato" userId="ef57b2c9eb78ccfa" providerId="LiveId" clId="{FC40D89F-FA62-4011-86DC-DD0E93350FA5}" dt="2022-11-30T23:47:06.072" v="1040" actId="1076"/>
        <pc:sldMkLst>
          <pc:docMk/>
          <pc:sldMk cId="981035670" sldId="264"/>
        </pc:sldMkLst>
        <pc:spChg chg="mod">
          <ac:chgData name="Thomas Sato" userId="ef57b2c9eb78ccfa" providerId="LiveId" clId="{FC40D89F-FA62-4011-86DC-DD0E93350FA5}" dt="2022-11-30T23:30:34.407" v="506" actId="20577"/>
          <ac:spMkLst>
            <pc:docMk/>
            <pc:sldMk cId="981035670" sldId="264"/>
            <ac:spMk id="2" creationId="{69BBDE5C-91B4-5566-7813-6D573952EB26}"/>
          </ac:spMkLst>
        </pc:spChg>
        <pc:spChg chg="mod">
          <ac:chgData name="Thomas Sato" userId="ef57b2c9eb78ccfa" providerId="LiveId" clId="{FC40D89F-FA62-4011-86DC-DD0E93350FA5}" dt="2022-11-30T23:47:06.072" v="1040" actId="1076"/>
          <ac:spMkLst>
            <pc:docMk/>
            <pc:sldMk cId="981035670" sldId="264"/>
            <ac:spMk id="3" creationId="{D4CD6625-A04A-97AC-CE19-9AE2756F7DFB}"/>
          </ac:spMkLst>
        </pc:spChg>
        <pc:picChg chg="add mod">
          <ac:chgData name="Thomas Sato" userId="ef57b2c9eb78ccfa" providerId="LiveId" clId="{FC40D89F-FA62-4011-86DC-DD0E93350FA5}" dt="2022-11-30T23:34:52.275" v="619" actId="14100"/>
          <ac:picMkLst>
            <pc:docMk/>
            <pc:sldMk cId="981035670" sldId="264"/>
            <ac:picMk id="5" creationId="{97EF2A3B-EFDC-3A83-D870-C038176C84C9}"/>
          </ac:picMkLst>
        </pc:picChg>
      </pc:sldChg>
      <pc:sldChg chg="addSp modSp new mod">
        <pc:chgData name="Thomas Sato" userId="ef57b2c9eb78ccfa" providerId="LiveId" clId="{FC40D89F-FA62-4011-86DC-DD0E93350FA5}" dt="2022-11-30T23:46:57.114" v="1039" actId="1076"/>
        <pc:sldMkLst>
          <pc:docMk/>
          <pc:sldMk cId="3648094640" sldId="265"/>
        </pc:sldMkLst>
        <pc:spChg chg="mod">
          <ac:chgData name="Thomas Sato" userId="ef57b2c9eb78ccfa" providerId="LiveId" clId="{FC40D89F-FA62-4011-86DC-DD0E93350FA5}" dt="2022-11-30T23:35:56.504" v="653" actId="20577"/>
          <ac:spMkLst>
            <pc:docMk/>
            <pc:sldMk cId="3648094640" sldId="265"/>
            <ac:spMk id="2" creationId="{1C292071-C8B1-3870-9350-6E708120CD11}"/>
          </ac:spMkLst>
        </pc:spChg>
        <pc:spChg chg="mod">
          <ac:chgData name="Thomas Sato" userId="ef57b2c9eb78ccfa" providerId="LiveId" clId="{FC40D89F-FA62-4011-86DC-DD0E93350FA5}" dt="2022-11-30T23:46:46.182" v="1036" actId="20577"/>
          <ac:spMkLst>
            <pc:docMk/>
            <pc:sldMk cId="3648094640" sldId="265"/>
            <ac:spMk id="3" creationId="{86E431EC-A9C6-F04F-C108-66C72C58736D}"/>
          </ac:spMkLst>
        </pc:spChg>
        <pc:picChg chg="add mod">
          <ac:chgData name="Thomas Sato" userId="ef57b2c9eb78ccfa" providerId="LiveId" clId="{FC40D89F-FA62-4011-86DC-DD0E93350FA5}" dt="2022-11-30T23:46:57.114" v="1039" actId="1076"/>
          <ac:picMkLst>
            <pc:docMk/>
            <pc:sldMk cId="3648094640" sldId="265"/>
            <ac:picMk id="5" creationId="{A3FD9C23-CF98-6661-FCC3-BFF3F5721FA8}"/>
          </ac:picMkLst>
        </pc:picChg>
      </pc:sldChg>
      <pc:sldChg chg="addSp modSp new mod">
        <pc:chgData name="Thomas Sato" userId="ef57b2c9eb78ccfa" providerId="LiveId" clId="{FC40D89F-FA62-4011-86DC-DD0E93350FA5}" dt="2022-11-30T23:46:36.643" v="1034" actId="1076"/>
        <pc:sldMkLst>
          <pc:docMk/>
          <pc:sldMk cId="4138018937" sldId="266"/>
        </pc:sldMkLst>
        <pc:spChg chg="mod">
          <ac:chgData name="Thomas Sato" userId="ef57b2c9eb78ccfa" providerId="LiveId" clId="{FC40D89F-FA62-4011-86DC-DD0E93350FA5}" dt="2022-11-30T23:43:52.514" v="962" actId="20577"/>
          <ac:spMkLst>
            <pc:docMk/>
            <pc:sldMk cId="4138018937" sldId="266"/>
            <ac:spMk id="2" creationId="{8D75C34C-03D9-8354-73BB-2A0F180562A1}"/>
          </ac:spMkLst>
        </pc:spChg>
        <pc:spChg chg="mod">
          <ac:chgData name="Thomas Sato" userId="ef57b2c9eb78ccfa" providerId="LiveId" clId="{FC40D89F-FA62-4011-86DC-DD0E93350FA5}" dt="2022-11-30T23:46:36.643" v="1034" actId="1076"/>
          <ac:spMkLst>
            <pc:docMk/>
            <pc:sldMk cId="4138018937" sldId="266"/>
            <ac:spMk id="3" creationId="{9F75A6FA-A0C3-5ABC-7400-880149ED854F}"/>
          </ac:spMkLst>
        </pc:spChg>
        <pc:picChg chg="add mod">
          <ac:chgData name="Thomas Sato" userId="ef57b2c9eb78ccfa" providerId="LiveId" clId="{FC40D89F-FA62-4011-86DC-DD0E93350FA5}" dt="2022-11-30T23:45:26.932" v="1030" actId="1076"/>
          <ac:picMkLst>
            <pc:docMk/>
            <pc:sldMk cId="4138018937" sldId="266"/>
            <ac:picMk id="5" creationId="{373CB63E-42B2-F115-64DD-E51F0BDD3B2E}"/>
          </ac:picMkLst>
        </pc:picChg>
      </pc:sldChg>
      <pc:sldChg chg="addSp modSp new mod">
        <pc:chgData name="Thomas Sato" userId="ef57b2c9eb78ccfa" providerId="LiveId" clId="{FC40D89F-FA62-4011-86DC-DD0E93350FA5}" dt="2022-12-05T03:32:19" v="1710" actId="20577"/>
        <pc:sldMkLst>
          <pc:docMk/>
          <pc:sldMk cId="4159123694" sldId="267"/>
        </pc:sldMkLst>
        <pc:spChg chg="mod">
          <ac:chgData name="Thomas Sato" userId="ef57b2c9eb78ccfa" providerId="LiveId" clId="{FC40D89F-FA62-4011-86DC-DD0E93350FA5}" dt="2022-12-03T07:42:34.419" v="1122" actId="20577"/>
          <ac:spMkLst>
            <pc:docMk/>
            <pc:sldMk cId="4159123694" sldId="267"/>
            <ac:spMk id="2" creationId="{ED5E292F-1FD2-E2D4-2D56-269404124301}"/>
          </ac:spMkLst>
        </pc:spChg>
        <pc:spChg chg="mod">
          <ac:chgData name="Thomas Sato" userId="ef57b2c9eb78ccfa" providerId="LiveId" clId="{FC40D89F-FA62-4011-86DC-DD0E93350FA5}" dt="2022-12-05T03:32:19" v="1710" actId="20577"/>
          <ac:spMkLst>
            <pc:docMk/>
            <pc:sldMk cId="4159123694" sldId="267"/>
            <ac:spMk id="3" creationId="{796D27E7-1310-6865-7C3D-D9AB5351F7D2}"/>
          </ac:spMkLst>
        </pc:spChg>
        <pc:picChg chg="add mod">
          <ac:chgData name="Thomas Sato" userId="ef57b2c9eb78ccfa" providerId="LiveId" clId="{FC40D89F-FA62-4011-86DC-DD0E93350FA5}" dt="2022-12-05T00:19:21.589" v="1362" actId="1076"/>
          <ac:picMkLst>
            <pc:docMk/>
            <pc:sldMk cId="4159123694" sldId="267"/>
            <ac:picMk id="5" creationId="{2F07C5E7-6385-21E0-20D1-B0BEDB576195}"/>
          </ac:picMkLst>
        </pc:picChg>
      </pc:sldChg>
      <pc:sldChg chg="addSp modSp new mod">
        <pc:chgData name="Thomas Sato" userId="ef57b2c9eb78ccfa" providerId="LiveId" clId="{FC40D89F-FA62-4011-86DC-DD0E93350FA5}" dt="2022-12-05T00:29:40.652" v="1699" actId="27636"/>
        <pc:sldMkLst>
          <pc:docMk/>
          <pc:sldMk cId="2578913646" sldId="268"/>
        </pc:sldMkLst>
        <pc:spChg chg="mod">
          <ac:chgData name="Thomas Sato" userId="ef57b2c9eb78ccfa" providerId="LiveId" clId="{FC40D89F-FA62-4011-86DC-DD0E93350FA5}" dt="2022-12-05T00:25:37.755" v="1545" actId="20577"/>
          <ac:spMkLst>
            <pc:docMk/>
            <pc:sldMk cId="2578913646" sldId="268"/>
            <ac:spMk id="2" creationId="{DB20AD44-B830-25C8-4306-4DFA44FC4740}"/>
          </ac:spMkLst>
        </pc:spChg>
        <pc:spChg chg="mod">
          <ac:chgData name="Thomas Sato" userId="ef57b2c9eb78ccfa" providerId="LiveId" clId="{FC40D89F-FA62-4011-86DC-DD0E93350FA5}" dt="2022-12-05T00:29:40.652" v="1699" actId="27636"/>
          <ac:spMkLst>
            <pc:docMk/>
            <pc:sldMk cId="2578913646" sldId="268"/>
            <ac:spMk id="3" creationId="{17B75E83-286C-BA81-5B10-FB7B09E670F9}"/>
          </ac:spMkLst>
        </pc:spChg>
        <pc:picChg chg="add mod">
          <ac:chgData name="Thomas Sato" userId="ef57b2c9eb78ccfa" providerId="LiveId" clId="{FC40D89F-FA62-4011-86DC-DD0E93350FA5}" dt="2022-12-05T00:29:36.735" v="1697" actId="1076"/>
          <ac:picMkLst>
            <pc:docMk/>
            <pc:sldMk cId="2578913646" sldId="268"/>
            <ac:picMk id="5" creationId="{D88FB263-DADE-0A78-A06E-A6FEF0DD6538}"/>
          </ac:picMkLst>
        </pc:picChg>
      </pc:sldChg>
      <pc:sldChg chg="new del">
        <pc:chgData name="Thomas Sato" userId="ef57b2c9eb78ccfa" providerId="LiveId" clId="{FC40D89F-FA62-4011-86DC-DD0E93350FA5}" dt="2022-12-05T00:21:00.981" v="1381" actId="680"/>
        <pc:sldMkLst>
          <pc:docMk/>
          <pc:sldMk cId="3697281479" sldId="268"/>
        </pc:sldMkLst>
      </pc:sldChg>
      <pc:sldChg chg="addSp delSp modSp new mod">
        <pc:chgData name="Thomas Sato" userId="ef57b2c9eb78ccfa" providerId="LiveId" clId="{FC40D89F-FA62-4011-86DC-DD0E93350FA5}" dt="2022-12-06T19:31:18.313" v="1799" actId="1076"/>
        <pc:sldMkLst>
          <pc:docMk/>
          <pc:sldMk cId="3199091798" sldId="269"/>
        </pc:sldMkLst>
        <pc:spChg chg="mod">
          <ac:chgData name="Thomas Sato" userId="ef57b2c9eb78ccfa" providerId="LiveId" clId="{FC40D89F-FA62-4011-86DC-DD0E93350FA5}" dt="2022-12-06T19:31:18.313" v="1799" actId="1076"/>
          <ac:spMkLst>
            <pc:docMk/>
            <pc:sldMk cId="3199091798" sldId="269"/>
            <ac:spMk id="2" creationId="{8EE1B89D-AD08-7783-3082-C45DBBD9C5C4}"/>
          </ac:spMkLst>
        </pc:spChg>
        <pc:spChg chg="del mod">
          <ac:chgData name="Thomas Sato" userId="ef57b2c9eb78ccfa" providerId="LiveId" clId="{FC40D89F-FA62-4011-86DC-DD0E93350FA5}" dt="2022-12-06T19:23:17.940" v="1735"/>
          <ac:spMkLst>
            <pc:docMk/>
            <pc:sldMk cId="3199091798" sldId="269"/>
            <ac:spMk id="3" creationId="{369D3A14-CB5D-BBC6-D80A-B74425631090}"/>
          </ac:spMkLst>
        </pc:spChg>
        <pc:spChg chg="add del mod">
          <ac:chgData name="Thomas Sato" userId="ef57b2c9eb78ccfa" providerId="LiveId" clId="{FC40D89F-FA62-4011-86DC-DD0E93350FA5}" dt="2022-12-06T19:23:29.614" v="1738"/>
          <ac:spMkLst>
            <pc:docMk/>
            <pc:sldMk cId="3199091798" sldId="269"/>
            <ac:spMk id="7" creationId="{31DF0C7C-4A4C-44C9-2F07-EB640645D81E}"/>
          </ac:spMkLst>
        </pc:spChg>
        <pc:spChg chg="add">
          <ac:chgData name="Thomas Sato" userId="ef57b2c9eb78ccfa" providerId="LiveId" clId="{FC40D89F-FA62-4011-86DC-DD0E93350FA5}" dt="2022-12-06T19:25:10.372" v="1742"/>
          <ac:spMkLst>
            <pc:docMk/>
            <pc:sldMk cId="3199091798" sldId="269"/>
            <ac:spMk id="10" creationId="{15E46E30-6E69-335C-99C9-7EF2CC9BE71F}"/>
          </ac:spMkLst>
        </pc:spChg>
        <pc:spChg chg="add del mod">
          <ac:chgData name="Thomas Sato" userId="ef57b2c9eb78ccfa" providerId="LiveId" clId="{FC40D89F-FA62-4011-86DC-DD0E93350FA5}" dt="2022-12-06T19:25:19.517" v="1745"/>
          <ac:spMkLst>
            <pc:docMk/>
            <pc:sldMk cId="3199091798" sldId="269"/>
            <ac:spMk id="11" creationId="{23B63F22-E721-D7B7-6D0D-25A74395A5F1}"/>
          </ac:spMkLst>
        </pc:spChg>
        <pc:spChg chg="add del mod">
          <ac:chgData name="Thomas Sato" userId="ef57b2c9eb78ccfa" providerId="LiveId" clId="{FC40D89F-FA62-4011-86DC-DD0E93350FA5}" dt="2022-12-06T19:25:27.726" v="1747"/>
          <ac:spMkLst>
            <pc:docMk/>
            <pc:sldMk cId="3199091798" sldId="269"/>
            <ac:spMk id="12" creationId="{02F80908-7586-F7F0-03AD-74043B6565A5}"/>
          </ac:spMkLst>
        </pc:spChg>
        <pc:picChg chg="add del mod">
          <ac:chgData name="Thomas Sato" userId="ef57b2c9eb78ccfa" providerId="LiveId" clId="{FC40D89F-FA62-4011-86DC-DD0E93350FA5}" dt="2022-12-06T19:23:20.126" v="1736" actId="478"/>
          <ac:picMkLst>
            <pc:docMk/>
            <pc:sldMk cId="3199091798" sldId="269"/>
            <ac:picMk id="5" creationId="{D99962A4-BB43-17F5-DA39-FFBD57CECBA2}"/>
          </ac:picMkLst>
        </pc:picChg>
        <pc:picChg chg="add mod">
          <ac:chgData name="Thomas Sato" userId="ef57b2c9eb78ccfa" providerId="LiveId" clId="{FC40D89F-FA62-4011-86DC-DD0E93350FA5}" dt="2022-12-06T19:28:41.601" v="1766" actId="1076"/>
          <ac:picMkLst>
            <pc:docMk/>
            <pc:sldMk cId="3199091798" sldId="269"/>
            <ac:picMk id="9" creationId="{A22EB2AE-0FCF-7D80-CE53-2DD1860A66CA}"/>
          </ac:picMkLst>
        </pc:picChg>
        <pc:picChg chg="add mod">
          <ac:chgData name="Thomas Sato" userId="ef57b2c9eb78ccfa" providerId="LiveId" clId="{FC40D89F-FA62-4011-86DC-DD0E93350FA5}" dt="2022-12-06T19:28:36.032" v="1764" actId="14100"/>
          <ac:picMkLst>
            <pc:docMk/>
            <pc:sldMk cId="3199091798" sldId="269"/>
            <ac:picMk id="14" creationId="{4A524FEE-95BD-F261-77F8-F99A32DE498E}"/>
          </ac:picMkLst>
        </pc:picChg>
        <pc:picChg chg="add mod">
          <ac:chgData name="Thomas Sato" userId="ef57b2c9eb78ccfa" providerId="LiveId" clId="{FC40D89F-FA62-4011-86DC-DD0E93350FA5}" dt="2022-12-06T19:28:38.585" v="1765" actId="14100"/>
          <ac:picMkLst>
            <pc:docMk/>
            <pc:sldMk cId="3199091798" sldId="269"/>
            <ac:picMk id="16" creationId="{BC432580-4681-470A-37ED-B38C2FEB8D04}"/>
          </ac:picMkLst>
        </pc:picChg>
        <pc:picChg chg="add mod">
          <ac:chgData name="Thomas Sato" userId="ef57b2c9eb78ccfa" providerId="LiveId" clId="{FC40D89F-FA62-4011-86DC-DD0E93350FA5}" dt="2022-12-06T19:30:29.902" v="1772" actId="14100"/>
          <ac:picMkLst>
            <pc:docMk/>
            <pc:sldMk cId="3199091798" sldId="269"/>
            <ac:picMk id="18" creationId="{95532FE0-704E-6D63-9829-9EDF249E1898}"/>
          </ac:picMkLst>
        </pc:picChg>
      </pc:sldChg>
      <pc:sldChg chg="addSp delSp modSp new mod">
        <pc:chgData name="Thomas Sato" userId="ef57b2c9eb78ccfa" providerId="LiveId" clId="{FC40D89F-FA62-4011-86DC-DD0E93350FA5}" dt="2022-12-06T19:54:32.147" v="1852" actId="20577"/>
        <pc:sldMkLst>
          <pc:docMk/>
          <pc:sldMk cId="1642631943" sldId="270"/>
        </pc:sldMkLst>
        <pc:spChg chg="mod">
          <ac:chgData name="Thomas Sato" userId="ef57b2c9eb78ccfa" providerId="LiveId" clId="{FC40D89F-FA62-4011-86DC-DD0E93350FA5}" dt="2022-12-06T19:54:32.147" v="1852" actId="20577"/>
          <ac:spMkLst>
            <pc:docMk/>
            <pc:sldMk cId="1642631943" sldId="270"/>
            <ac:spMk id="2" creationId="{DD05F574-D5DF-4630-F931-D5BF05BA71C0}"/>
          </ac:spMkLst>
        </pc:spChg>
        <pc:spChg chg="del mod">
          <ac:chgData name="Thomas Sato" userId="ef57b2c9eb78ccfa" providerId="LiveId" clId="{FC40D89F-FA62-4011-86DC-DD0E93350FA5}" dt="2022-12-06T19:50:33.804" v="1803"/>
          <ac:spMkLst>
            <pc:docMk/>
            <pc:sldMk cId="1642631943" sldId="270"/>
            <ac:spMk id="3" creationId="{6E489775-AD56-4237-3093-8F8E241BD500}"/>
          </ac:spMkLst>
        </pc:spChg>
        <pc:picChg chg="add mod">
          <ac:chgData name="Thomas Sato" userId="ef57b2c9eb78ccfa" providerId="LiveId" clId="{FC40D89F-FA62-4011-86DC-DD0E93350FA5}" dt="2022-12-06T19:54:12.314" v="1826" actId="14100"/>
          <ac:picMkLst>
            <pc:docMk/>
            <pc:sldMk cId="1642631943" sldId="270"/>
            <ac:picMk id="5" creationId="{BFD8D1CD-B048-D310-F526-0329C5894DFE}"/>
          </ac:picMkLst>
        </pc:picChg>
        <pc:picChg chg="add del mod">
          <ac:chgData name="Thomas Sato" userId="ef57b2c9eb78ccfa" providerId="LiveId" clId="{FC40D89F-FA62-4011-86DC-DD0E93350FA5}" dt="2022-12-06T19:52:45.826" v="1813" actId="478"/>
          <ac:picMkLst>
            <pc:docMk/>
            <pc:sldMk cId="1642631943" sldId="270"/>
            <ac:picMk id="7" creationId="{0698067E-9542-0496-59EA-6DEED433F318}"/>
          </ac:picMkLst>
        </pc:picChg>
        <pc:picChg chg="add mod">
          <ac:chgData name="Thomas Sato" userId="ef57b2c9eb78ccfa" providerId="LiveId" clId="{FC40D89F-FA62-4011-86DC-DD0E93350FA5}" dt="2022-12-06T19:54:21.635" v="1828" actId="14100"/>
          <ac:picMkLst>
            <pc:docMk/>
            <pc:sldMk cId="1642631943" sldId="270"/>
            <ac:picMk id="9" creationId="{F4F7F5C7-2D78-5DEE-1B16-E61A9AAAC0B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4122B-8758-9995-8DC9-A3A541A47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82ABB3-6E32-04CD-D9E3-F1F3EF6B3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A0B06-D08C-1263-A117-7E95147C3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D7F17-9A2D-7D25-5AEB-0D2E63D29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4754D-0290-BAAA-182D-56A83BE52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16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43C7E-839E-51BB-E12A-8860106EB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65D51-C00F-9959-A438-E333EDE74A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9FA5B-07BA-4E1E-38CC-95BBC23EC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A5A12-0259-DD95-3D59-888272B56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D3D52-93E6-52A5-E96C-2190CBB50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07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AEE69C-97C5-68AE-35A5-DD07920364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A9A9A0-EF23-69FA-B51B-769F3420E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01BB5-094C-5627-945F-519AB4D6D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66842-622D-2D9E-F354-9064479AD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8883F-2055-CF35-38ED-0A4C717D0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736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A6B3D-020B-0516-8146-10A73FE43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9577B-EA2E-B4F9-DCED-0D1B6E08B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C4E08-4F6B-39A6-405D-EC3E21A01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A624E-E614-4080-4E48-14BD829C1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33FE7-BCB1-090E-EC92-BCC6ACCDA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23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CF90B-0511-8137-C6E2-21A668DCB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F7CA31-6279-9DAB-FD56-35E2017F93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B0604-C515-3A05-9161-F8CB9EDAA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619E3-AFB6-784B-7D25-7F3BB9D85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11407-FE0F-70AB-6457-DCEA3091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1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81024-0A18-47F1-3C5D-24E18ACD2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167CC-6DB4-EBE2-4CFC-0D51B38E62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251B52-69ED-8642-AC58-E0E6EF8B2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D94DF-F46D-83CA-47A9-D1A4CF39B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F5605-E517-F2E5-95F1-9CD34E36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28CDA-BEAE-70AD-B4DA-3DB3B1F56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16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E096A-6BDA-F758-7D7E-A57906BA4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E3047-2BC5-951D-F714-AB0B8EE7F1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B99444-4668-9A90-9128-D0F8D6F809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0DA73D-0FC3-EB61-39B7-BB82F28238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46AB08-7F08-F9E4-6D39-21BBED0461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A4AC6D-41DA-F2C6-543F-704DF59CE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837AB7-D363-8876-B543-3D8521EAF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3617D-BEC1-D183-BB92-6E294C7B2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996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BFD1F-74C4-9653-7FFF-A268A069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D6262-5645-38FA-6986-B13713FCB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468908-88C9-B9B4-E4C8-06BB0AE2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41AF5C-C1D8-25BE-215E-04CA6A4FF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688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03B12F-28F7-70C7-4D37-3A050380E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62AD4E-CD2B-59D8-A22A-653973131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7F1F7-F443-DFC5-6737-D47B10297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102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B6FDA-897F-A279-2763-7F9C8E41A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48AE3-03E6-307E-096D-0B484C67A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8588A-5E79-C357-1C5E-5486DC9B7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7FF82C-BFC4-9D3F-027F-E69016116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B524A2-A911-6D82-255B-E32F379E5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92C185-A626-02BE-293F-57FBC2355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51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B2BED-40E4-2566-BF3D-5DE497BB0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FC4046-52A4-01C2-69E4-D4E87DC7BD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92C49F-51CA-49F5-1638-853FABB4F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CD7CB-1B4E-0E21-F5FA-4A6F0928E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1746B-9FF6-5144-7A6F-B7FEDA25A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CE5D5-2FEB-0B47-C7D2-98C0270C1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4AF891-9CD5-7DB7-EA98-344CD9A4E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807ED-50F1-BD4F-0D2E-D2FE2E6E0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C98EE-2055-36B1-9D14-D379AD13F0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58BB76-97F9-4C86-8699-4BE3D9B8CB97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190CB-29DA-0FA0-0ABA-AD53867210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F6E7A-B46C-A9A3-A795-11C6576DF2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991D6-E2ED-4842-BF73-5BF4345A7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199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egon.gov/odot/Data/documents/CDS_Code_Manual.pdf" TargetMode="External"/><Relationship Id="rId2" Type="http://schemas.openxmlformats.org/officeDocument/2006/relationships/hyperlink" Target="https://rlisdiscovery.oregonmetro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A13EA-8B15-22EB-D12A-7E17CCF0C9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0" y="1122363"/>
            <a:ext cx="11978640" cy="2387600"/>
          </a:xfrm>
        </p:spPr>
        <p:txBody>
          <a:bodyPr/>
          <a:lstStyle/>
          <a:p>
            <a:r>
              <a:rPr lang="en-US" dirty="0"/>
              <a:t>Portland Metro Area Car Crashes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F550F3-F182-F586-9AA7-4B7A996698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Thomas Sato</a:t>
            </a:r>
          </a:p>
        </p:txBody>
      </p:sp>
    </p:spTree>
    <p:extLst>
      <p:ext uri="{BB962C8B-B14F-4D97-AF65-F5344CB8AC3E}">
        <p14:creationId xmlns:p14="http://schemas.microsoft.com/office/powerpoint/2010/main" val="52478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6480D-CC08-F866-3EC9-428405D57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Results/Discussion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AD942C20-99F1-D051-17FB-A48AABAED3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719" y="1454922"/>
            <a:ext cx="7640562" cy="5403078"/>
          </a:xfrm>
        </p:spPr>
      </p:pic>
    </p:spTree>
    <p:extLst>
      <p:ext uri="{BB962C8B-B14F-4D97-AF65-F5344CB8AC3E}">
        <p14:creationId xmlns:p14="http://schemas.microsoft.com/office/powerpoint/2010/main" val="1598521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E292F-1FD2-E2D4-2D56-269404124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Implications, Conclusions,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D27E7-1310-6865-7C3D-D9AB5351F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Somewhat of a start to a transportation problem</a:t>
            </a:r>
          </a:p>
          <a:p>
            <a:r>
              <a:rPr lang="en-US" dirty="0"/>
              <a:t>Places for improvement:</a:t>
            </a:r>
          </a:p>
          <a:p>
            <a:pPr lvl="1"/>
            <a:r>
              <a:rPr lang="en-US" dirty="0"/>
              <a:t>Units that go along with the distance matrix</a:t>
            </a:r>
          </a:p>
          <a:p>
            <a:pPr lvl="1"/>
            <a:r>
              <a:rPr lang="en-US" dirty="0"/>
              <a:t>Potential clustering of high-crash intersections due to proximity to crashes in other intersections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Field work</a:t>
            </a:r>
          </a:p>
          <a:p>
            <a:pPr lvl="1"/>
            <a:r>
              <a:rPr lang="en-US" dirty="0"/>
              <a:t>A lot more cool stuff you can do with the</a:t>
            </a:r>
          </a:p>
          <a:p>
            <a:pPr marL="457200" lvl="1" indent="0">
              <a:buNone/>
            </a:pPr>
            <a:r>
              <a:rPr lang="en-US" dirty="0"/>
              <a:t>   dataset</a:t>
            </a:r>
          </a:p>
          <a:p>
            <a:pPr lvl="1"/>
            <a:endParaRPr lang="en-US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2F07C5E7-6385-21E0-20D1-B0BEDB5761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426" y="3756454"/>
            <a:ext cx="4385936" cy="310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123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1B89D-AD08-7783-3082-C45DBBD9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598" y="-195263"/>
            <a:ext cx="5105402" cy="1325563"/>
          </a:xfrm>
        </p:spPr>
        <p:txBody>
          <a:bodyPr/>
          <a:lstStyle/>
          <a:p>
            <a:r>
              <a:rPr lang="en-US" dirty="0"/>
              <a:t>Interesting Graphs</a:t>
            </a:r>
          </a:p>
        </p:txBody>
      </p:sp>
      <p:pic>
        <p:nvPicPr>
          <p:cNvPr id="9" name="Content Placeholder 8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A22EB2AE-0FCF-7D80-CE53-2DD1860A6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466056"/>
            <a:ext cx="5943600" cy="4351338"/>
          </a:xfrm>
        </p:spPr>
      </p:pic>
      <p:sp>
        <p:nvSpPr>
          <p:cNvPr id="10" name="AutoShape 2">
            <a:extLst>
              <a:ext uri="{FF2B5EF4-FFF2-40B4-BE49-F238E27FC236}">
                <a16:creationId xmlns:a16="http://schemas.microsoft.com/office/drawing/2014/main" id="{15E46E30-6E69-335C-99C9-7EF2CC9BE7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 descr="A picture containing table&#10;&#10;Description automatically generated">
            <a:extLst>
              <a:ext uri="{FF2B5EF4-FFF2-40B4-BE49-F238E27FC236}">
                <a16:creationId xmlns:a16="http://schemas.microsoft.com/office/drawing/2014/main" id="{4A524FEE-95BD-F261-77F8-F99A32DE49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999" cy="3276600"/>
          </a:xfrm>
          <a:prstGeom prst="rect">
            <a:avLst/>
          </a:prstGeom>
        </p:spPr>
      </p:pic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BC432580-4681-470A-37ED-B38C2FEB8D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5943599" cy="3407886"/>
          </a:xfrm>
          <a:prstGeom prst="rect">
            <a:avLst/>
          </a:prstGeom>
        </p:spPr>
      </p:pic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95532FE0-704E-6D63-9829-9EDF249E18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" y="3411734"/>
            <a:ext cx="5943599" cy="344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091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5F574-D5DF-4630-F931-D5BF05BA7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Interesting Graphs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BFD8D1CD-B048-D310-F526-0329C5894D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44883"/>
            <a:ext cx="6096000" cy="4348957"/>
          </a:xfr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F4F7F5C7-2D78-5DEE-1B16-E61A9AAAC0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4882"/>
            <a:ext cx="6096000" cy="434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631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0AD44-B830-25C8-4306-4DFA44FC4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75E83-286C-BA81-5B10-FB7B09E67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2553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All data gathered from Oregon Metro Regional Land Information System: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https://rlisdiscovery.oregonmetro.gov/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their 310 pages of metadata for the dataset: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https://www.oregon.gov/odot/Data/documents/CDS_Code_Manual.pdf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8FB263-DADE-0A78-A06E-A6FEF0DD6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735" y="1614252"/>
            <a:ext cx="5496692" cy="412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913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EB7DB-E231-820D-CCB7-0EC88160D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476C3-A7BD-B816-9253-952833E29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78490"/>
            <a:ext cx="4771768" cy="4351338"/>
          </a:xfrm>
        </p:spPr>
        <p:txBody>
          <a:bodyPr/>
          <a:lstStyle/>
          <a:p>
            <a:r>
              <a:rPr lang="en-US" dirty="0"/>
              <a:t>People get into car crashes</a:t>
            </a:r>
          </a:p>
          <a:p>
            <a:r>
              <a:rPr lang="en-US" dirty="0"/>
              <a:t>Huge dataset from RLIS!</a:t>
            </a:r>
          </a:p>
          <a:p>
            <a:r>
              <a:rPr lang="en-US" dirty="0"/>
              <a:t>321,829 car crashes from 2007 – 2020</a:t>
            </a:r>
          </a:p>
          <a:p>
            <a:r>
              <a:rPr lang="en-US" dirty="0"/>
              <a:t>149 attributes</a:t>
            </a:r>
          </a:p>
          <a:p>
            <a:endParaRPr lang="en-US" dirty="0"/>
          </a:p>
        </p:txBody>
      </p:sp>
      <p:pic>
        <p:nvPicPr>
          <p:cNvPr id="5" name="Picture 4" descr="Map">
            <a:extLst>
              <a:ext uri="{FF2B5EF4-FFF2-40B4-BE49-F238E27FC236}">
                <a16:creationId xmlns:a16="http://schemas.microsoft.com/office/drawing/2014/main" id="{62832589-B339-6C15-F761-7D4507817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969" y="1690688"/>
            <a:ext cx="6179404" cy="43698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0967D55E-A68A-F8BF-3B9C-66F65B2EA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969" y="1654668"/>
            <a:ext cx="61532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164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E4B16-9A4D-C98A-4828-C77E6336A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AFA86-50AF-AF79-FBFD-94297C4D9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3758" cy="4351338"/>
          </a:xfrm>
        </p:spPr>
        <p:txBody>
          <a:bodyPr/>
          <a:lstStyle/>
          <a:p>
            <a:r>
              <a:rPr lang="en-US" dirty="0"/>
              <a:t>Identify high-density clusters</a:t>
            </a:r>
          </a:p>
          <a:p>
            <a:r>
              <a:rPr lang="en-US" dirty="0"/>
              <a:t>Discover any relationships between attributes in the data</a:t>
            </a:r>
          </a:p>
          <a:p>
            <a:r>
              <a:rPr lang="en-US" dirty="0"/>
              <a:t>Potentially model/visualize some results using statistical programming</a:t>
            </a:r>
          </a:p>
          <a:p>
            <a:r>
              <a:rPr lang="en-US" dirty="0"/>
              <a:t>Wanted to look at my hometown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AD557718-AFAE-2D28-3C8F-C0D4DA4B1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899" y="1657411"/>
            <a:ext cx="6153283" cy="435133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660346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1A371-BA72-9228-BC44-8BDB6ECEA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E8093-BA75-2677-859A-E3C895E17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29"/>
            <a:ext cx="10515600" cy="52395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Step 1:  Point vector file w/ every intersection</a:t>
            </a:r>
          </a:p>
          <a:p>
            <a:r>
              <a:rPr lang="en-US" dirty="0"/>
              <a:t>Line Intersection Tool</a:t>
            </a:r>
          </a:p>
          <a:p>
            <a:r>
              <a:rPr lang="en-US" dirty="0"/>
              <a:t>Export to R to filter out duplicate values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Import to QGIS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571E1-2026-700C-5350-0B6079E2F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234" y="3045939"/>
            <a:ext cx="8273062" cy="183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99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BDE5C-91B4-5566-7813-6D573952E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D6625-A04A-97AC-CE19-9AE2756F7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Step 2:  Find proximity of each intersection to car crashes</a:t>
            </a:r>
          </a:p>
          <a:p>
            <a:r>
              <a:rPr lang="en-US" dirty="0"/>
              <a:t>Distance Matrix Tool</a:t>
            </a:r>
          </a:p>
          <a:p>
            <a:r>
              <a:rPr lang="en-US" dirty="0"/>
              <a:t>Used k = 20 car crashes</a:t>
            </a:r>
          </a:p>
          <a:p>
            <a:r>
              <a:rPr lang="en-US" dirty="0"/>
              <a:t>Table join unique coordinates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EF2A3B-EFDC-3A83-D870-C038176C8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20" y="1690689"/>
            <a:ext cx="6018827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035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92071-C8B1-3870-9350-6E708120C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431EC-A9C6-F04F-C108-66C72C587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Step 3:  Find average distance between each crash and intersection</a:t>
            </a:r>
          </a:p>
          <a:p>
            <a:r>
              <a:rPr lang="en-US" dirty="0"/>
              <a:t>SQL Database Manager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Export to CSV then back to point vector file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A3FD9C23-CF98-6661-FCC3-BFF3F5721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27" y="2578894"/>
            <a:ext cx="11037373" cy="144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094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5C34C-03D9-8354-73BB-2A0F18056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5A6FA-A0C3-5ABC-7400-880149ED8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Step 4:  Identify Intersections (More Table Joins)</a:t>
            </a:r>
          </a:p>
          <a:p>
            <a:endParaRPr lang="en-US" dirty="0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373CB63E-42B2-F115-64DD-E51F0BDD3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104" y="2021918"/>
            <a:ext cx="9727432" cy="477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018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7FCF6-EF87-13C8-62EB-188401D0A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Results/Discussion</a:t>
            </a:r>
          </a:p>
        </p:txBody>
      </p:sp>
      <p:pic>
        <p:nvPicPr>
          <p:cNvPr id="17" name="Content Placeholder 16" descr="Map&#10;&#10;Description automatically generated">
            <a:extLst>
              <a:ext uri="{FF2B5EF4-FFF2-40B4-BE49-F238E27FC236}">
                <a16:creationId xmlns:a16="http://schemas.microsoft.com/office/drawing/2014/main" id="{F834EB52-624B-FC9A-6D1A-03794D2E5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265" y="1461352"/>
            <a:ext cx="7631470" cy="5396648"/>
          </a:xfrm>
        </p:spPr>
      </p:pic>
    </p:spTree>
    <p:extLst>
      <p:ext uri="{BB962C8B-B14F-4D97-AF65-F5344CB8AC3E}">
        <p14:creationId xmlns:p14="http://schemas.microsoft.com/office/powerpoint/2010/main" val="1330451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95283-9C75-6DE2-B999-001CD4B4C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Results/Discussion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F0101FD4-3B91-1453-EF05-8A1399051C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174" y="1503653"/>
            <a:ext cx="7571651" cy="5354347"/>
          </a:xfrm>
        </p:spPr>
      </p:pic>
    </p:spTree>
    <p:extLst>
      <p:ext uri="{BB962C8B-B14F-4D97-AF65-F5344CB8AC3E}">
        <p14:creationId xmlns:p14="http://schemas.microsoft.com/office/powerpoint/2010/main" val="3064710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16998</TotalTime>
  <Words>262</Words>
  <Application>Microsoft Office PowerPoint</Application>
  <PresentationFormat>Widescreen</PresentationFormat>
  <Paragraphs>59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Portland Metro Area Car Crashes</vt:lpstr>
      <vt:lpstr>Introduction and Motivation</vt:lpstr>
      <vt:lpstr>Problem Statement</vt:lpstr>
      <vt:lpstr>Methods</vt:lpstr>
      <vt:lpstr>Methods</vt:lpstr>
      <vt:lpstr>Methods</vt:lpstr>
      <vt:lpstr>Results</vt:lpstr>
      <vt:lpstr>Results/Discussion</vt:lpstr>
      <vt:lpstr>Results/Discussion</vt:lpstr>
      <vt:lpstr>Results/Discussion</vt:lpstr>
      <vt:lpstr>Implications, Conclusions, Future Work</vt:lpstr>
      <vt:lpstr>Interesting Graphs</vt:lpstr>
      <vt:lpstr>Interesting Graphs</vt:lpstr>
      <vt:lpstr>Citations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Portland Metro Area Car Crashes</dc:title>
  <dc:creator>Thomas Sato</dc:creator>
  <cp:lastModifiedBy>Thomas Sato</cp:lastModifiedBy>
  <cp:revision>1</cp:revision>
  <dcterms:created xsi:type="dcterms:W3CDTF">2022-11-23T23:35:09Z</dcterms:created>
  <dcterms:modified xsi:type="dcterms:W3CDTF">2022-12-06T19:54:36Z</dcterms:modified>
</cp:coreProperties>
</file>

<file path=docProps/thumbnail.jpeg>
</file>